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Evaluating Professional Development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Session 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Norterra</a:t>
            </a:r>
            <a:r>
              <a:rPr lang="en-US" dirty="0" smtClean="0"/>
              <a:t> Canyon/Desert Mountain/ </a:t>
            </a:r>
            <a:r>
              <a:rPr lang="en-US" smtClean="0"/>
              <a:t>Canyon Springs</a:t>
            </a:r>
            <a:endParaRPr lang="en-US" dirty="0" smtClean="0"/>
          </a:p>
          <a:p>
            <a:r>
              <a:rPr lang="en-US" dirty="0" smtClean="0"/>
              <a:t>Esperanza/Desert Sage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Reflection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Professional development is teaching</a:t>
            </a:r>
          </a:p>
          <a:p>
            <a:pPr lvl="1"/>
            <a:r>
              <a:rPr lang="en-US" dirty="0" smtClean="0"/>
              <a:t>List as many components of effective instruction as you can</a:t>
            </a:r>
          </a:p>
          <a:p>
            <a:pPr lvl="1"/>
            <a:r>
              <a:rPr lang="en-US" dirty="0" smtClean="0"/>
              <a:t>Share your list with a partner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your last half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Take a look at the NSDC standards and indicate which you have as strongly worked toward, have worked toward somewhat, or have not worked on yet.</a:t>
            </a:r>
          </a:p>
          <a:p>
            <a:r>
              <a:rPr lang="en-US" dirty="0" smtClean="0"/>
              <a:t>Take a look at the T-</a:t>
            </a:r>
            <a:r>
              <a:rPr lang="en-US" dirty="0" err="1" smtClean="0"/>
              <a:t>eval</a:t>
            </a:r>
            <a:r>
              <a:rPr lang="en-US" dirty="0" smtClean="0"/>
              <a:t> and identify which of the components did your last half day meet at the excelling level.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 Strategies</a:t>
            </a:r>
          </a:p>
          <a:p>
            <a:pPr lvl="1"/>
            <a:r>
              <a:rPr lang="en-US" dirty="0" smtClean="0"/>
              <a:t>Alignment to root cause</a:t>
            </a:r>
          </a:p>
          <a:p>
            <a:pPr lvl="1"/>
            <a:r>
              <a:rPr lang="en-US" dirty="0" smtClean="0"/>
              <a:t>Development goals for results</a:t>
            </a:r>
          </a:p>
          <a:p>
            <a:pPr lvl="2"/>
            <a:r>
              <a:rPr lang="en-US" dirty="0" smtClean="0"/>
              <a:t>Student Learning</a:t>
            </a:r>
          </a:p>
          <a:p>
            <a:pPr lvl="2"/>
            <a:r>
              <a:rPr lang="en-US" dirty="0" smtClean="0"/>
              <a:t>Teacher Practice</a:t>
            </a:r>
          </a:p>
          <a:p>
            <a:pPr lvl="1"/>
            <a:r>
              <a:rPr lang="en-US" dirty="0" smtClean="0"/>
              <a:t>Development of measures</a:t>
            </a:r>
          </a:p>
          <a:p>
            <a:pPr lvl="2"/>
            <a:r>
              <a:rPr lang="en-US" dirty="0" smtClean="0"/>
              <a:t>Learning measures</a:t>
            </a:r>
          </a:p>
          <a:p>
            <a:pPr lvl="2"/>
            <a:r>
              <a:rPr lang="en-US" dirty="0" smtClean="0"/>
              <a:t>Practice measures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Alignment from the CIP gap / root cause</a:t>
            </a:r>
          </a:p>
          <a:p>
            <a:pPr lvl="1"/>
            <a:r>
              <a:rPr lang="en-US" dirty="0" smtClean="0"/>
              <a:t>Departments/Grade levels work with this gap and measure improvement </a:t>
            </a:r>
          </a:p>
          <a:p>
            <a:pPr lvl="1"/>
            <a:r>
              <a:rPr lang="en-US" dirty="0" smtClean="0"/>
              <a:t>Classrooms work with this gap and measure improvement</a:t>
            </a:r>
          </a:p>
          <a:p>
            <a:pPr lvl="1"/>
            <a:r>
              <a:rPr lang="en-US" dirty="0" smtClean="0"/>
              <a:t>Students work with this gap and measure improvements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What is the number of teachers implementing the improvement?</a:t>
            </a:r>
          </a:p>
          <a:p>
            <a:r>
              <a:rPr lang="en-US" dirty="0" smtClean="0"/>
              <a:t>What is the number of teachers implementing with fidelity and quality based on the expectations you provided in the before strategies?</a:t>
            </a:r>
          </a:p>
          <a:p>
            <a:r>
              <a:rPr lang="en-US" dirty="0" smtClean="0"/>
              <a:t>What is the number of teachers  implementing with consistency?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at 75% indicates a change in culture (critical mass)</a:t>
            </a:r>
          </a:p>
          <a:p>
            <a:r>
              <a:rPr lang="en-US" dirty="0" smtClean="0"/>
              <a:t>Implementation at 75% quality, fidelity, consistency indicates a change in learning results should occur if you have the right root cause</a:t>
            </a:r>
          </a:p>
          <a:p>
            <a:r>
              <a:rPr lang="en-US" dirty="0" smtClean="0"/>
              <a:t>Less than 75% means you need to improve one of these areas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for Measuring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Leadership Structure for measuring</a:t>
            </a:r>
          </a:p>
          <a:p>
            <a:pPr lvl="1"/>
            <a:r>
              <a:rPr lang="en-US" dirty="0" smtClean="0"/>
              <a:t>Communication about what and who will measure is important</a:t>
            </a:r>
          </a:p>
          <a:p>
            <a:pPr lvl="1"/>
            <a:r>
              <a:rPr lang="en-US" dirty="0" smtClean="0"/>
              <a:t>Multiple measures are critical</a:t>
            </a:r>
          </a:p>
          <a:p>
            <a:pPr lvl="2"/>
            <a:r>
              <a:rPr lang="en-US" dirty="0" smtClean="0"/>
              <a:t>Change in Practice</a:t>
            </a:r>
          </a:p>
          <a:p>
            <a:pPr lvl="2"/>
            <a:r>
              <a:rPr lang="en-US" dirty="0" smtClean="0"/>
              <a:t>Organizational Support for the Change</a:t>
            </a:r>
          </a:p>
          <a:p>
            <a:pPr lvl="2"/>
            <a:r>
              <a:rPr lang="en-US" dirty="0" smtClean="0"/>
              <a:t>Knowledge-Base Change</a:t>
            </a:r>
          </a:p>
          <a:p>
            <a:pPr lvl="2"/>
            <a:r>
              <a:rPr lang="en-US" dirty="0" smtClean="0"/>
              <a:t>Perceptual Data</a:t>
            </a:r>
          </a:p>
          <a:p>
            <a:pPr lvl="1"/>
            <a:r>
              <a:rPr lang="en-US" dirty="0" smtClean="0"/>
              <a:t>Short cycle points to make adjustments are important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Planning documents</a:t>
            </a:r>
          </a:p>
          <a:p>
            <a:r>
              <a:rPr lang="en-US" dirty="0" smtClean="0"/>
              <a:t>Student work samples</a:t>
            </a:r>
          </a:p>
          <a:p>
            <a:r>
              <a:rPr lang="en-US" dirty="0" smtClean="0"/>
              <a:t>Student tasks</a:t>
            </a:r>
          </a:p>
          <a:p>
            <a:r>
              <a:rPr lang="en-US" dirty="0" smtClean="0"/>
              <a:t>Teacher actions</a:t>
            </a:r>
          </a:p>
          <a:p>
            <a:endParaRPr lang="en-US" dirty="0" smtClean="0"/>
          </a:p>
          <a:p>
            <a:r>
              <a:rPr lang="en-US" dirty="0" smtClean="0"/>
              <a:t>YOU NEED A RUBRIC/CHECKLIST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402</TotalTime>
  <Words>305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Session 5</vt:lpstr>
      <vt:lpstr>Personal Reflection </vt:lpstr>
      <vt:lpstr>Evaluating your last half day</vt:lpstr>
      <vt:lpstr>Measuring Results</vt:lpstr>
      <vt:lpstr>Measuring Results</vt:lpstr>
      <vt:lpstr>Measuring Practice</vt:lpstr>
      <vt:lpstr>Change of culture</vt:lpstr>
      <vt:lpstr>Structures for Measuring</vt:lpstr>
      <vt:lpstr>Changes in Practice</vt:lpstr>
      <vt:lpstr>School Sharing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5</dc:title>
  <dc:creator/>
  <cp:lastModifiedBy>Debra Webb</cp:lastModifiedBy>
  <cp:revision>13</cp:revision>
  <dcterms:created xsi:type="dcterms:W3CDTF">2006-08-16T00:00:00Z</dcterms:created>
  <dcterms:modified xsi:type="dcterms:W3CDTF">2011-03-10T20:56:04Z</dcterms:modified>
</cp:coreProperties>
</file>